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76" d="100"/>
          <a:sy n="76" d="100"/>
        </p:scale>
        <p:origin x="2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33F9B-CC7C-3363-42BE-CAE5ECDD0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723955-A56C-D8E4-94F2-B4BF9E4514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7B7F35-7F9B-EA79-94AC-317DD571A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798B-49A0-468B-A778-E468E4557BA5}" type="datetimeFigureOut">
              <a:rPr lang="en-US" smtClean="0"/>
              <a:t>2023-08-31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FA6F3-F41E-BA7A-E1A0-B66C5FCF0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2780E-D7E2-233E-866E-FA7170723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17626-4A36-404C-8CBC-28524FACD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498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E31C0-FBE3-3109-A566-76C7753D2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71E96-2EF9-8A78-67F7-6130167BC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85EDE3-7D8A-D56E-649A-53A67C855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798B-49A0-468B-A778-E468E4557BA5}" type="datetimeFigureOut">
              <a:rPr lang="en-US" smtClean="0"/>
              <a:t>2023-08-31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4C97C-C2D3-1C73-4C87-C5039F2BF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7F55B-AF97-444F-CD4D-621837EEF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17626-4A36-404C-8CBC-28524FACD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049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DD429-193C-DD9D-055A-42CD7B8BA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B6CA1-5F4F-DAAA-479F-5BC6E310C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19650-7F2B-0A16-3F03-A416231C5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798B-49A0-468B-A778-E468E4557BA5}" type="datetimeFigureOut">
              <a:rPr lang="en-US" smtClean="0"/>
              <a:t>2023-08-31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9337E-AB79-971C-020B-E8CD67181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5439D-0138-E2DA-3415-3C9350C1F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17626-4A36-404C-8CBC-28524FACD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464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3CE20-2B59-DE63-E1FF-EC4EB70E7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6B7B2-375A-92CB-5843-85CFB427C9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827126-0FB3-A600-96DD-3A31AB869F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03543E-2BBA-75DE-7D99-A428763AC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798B-49A0-468B-A778-E468E4557BA5}" type="datetimeFigureOut">
              <a:rPr lang="en-US" smtClean="0"/>
              <a:t>2023-08-31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69E410-BCAB-960A-5E0E-729B98A6B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8DE1A1-E56B-3CE4-EBBC-9A806E1D9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17626-4A36-404C-8CBC-28524FACD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84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757D9-73C2-12FD-69DE-AED0A8C6F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629A78-6D4F-2E53-40AA-287595E6DF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2C8669-D85A-1DF2-9B6A-9AB9198E0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1D6B0D-F02E-3979-4775-8D6E2F2ECF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B51D88-5A36-01A2-06D1-3640858489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0B8A3D-3F8B-0092-F186-BCFD9F4A8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798B-49A0-468B-A778-E468E4557BA5}" type="datetimeFigureOut">
              <a:rPr lang="en-US" smtClean="0"/>
              <a:t>2023-08-31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277573-520E-B372-F0D3-12C9F87F8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504F30-B75A-68A8-E955-F43E976DD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17626-4A36-404C-8CBC-28524FACD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93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2B790-D3DC-9409-6BEE-5EA860627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80A726-DFE5-3BF9-1B85-5CCFA40BA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798B-49A0-468B-A778-E468E4557BA5}" type="datetimeFigureOut">
              <a:rPr lang="en-US" smtClean="0"/>
              <a:t>2023-08-31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80BB63-C6B6-EE4F-18DA-8CC1D1F1E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CAE424-61E6-6730-3ECB-5132A6DF6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17626-4A36-404C-8CBC-28524FACD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321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31D486-0077-2293-86AB-E8368529C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798B-49A0-468B-A778-E468E4557BA5}" type="datetimeFigureOut">
              <a:rPr lang="en-US" smtClean="0"/>
              <a:t>2023-08-31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21F5AE-8D10-4A35-CA20-6CE1C491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4D9EA4-D125-AB95-7887-0A8D1A40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17626-4A36-404C-8CBC-28524FACD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69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35320-DA76-9F80-4A8C-FBAB6C59E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4DB27-5CEA-894D-9374-EC316AD85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1E97C4-D462-E2AD-169B-CE5AA90552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B52D7B-83C5-344E-E461-15E4CDFCC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798B-49A0-468B-A778-E468E4557BA5}" type="datetimeFigureOut">
              <a:rPr lang="en-US" smtClean="0"/>
              <a:t>2023-08-31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F2851A-AD86-17D4-AC42-00FE2ADD5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F3BEDC-D958-A98C-32CD-90E606E6C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17626-4A36-404C-8CBC-28524FACD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591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FF999-23C4-E509-91B7-2A1F6F218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CD17AA-D482-D0F9-E54D-67590AEF1E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E3100F-DE3A-6262-D516-F1849374A6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09C51E-A727-4ADE-13C4-A04A58E82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798B-49A0-468B-A778-E468E4557BA5}" type="datetimeFigureOut">
              <a:rPr lang="en-US" smtClean="0"/>
              <a:t>2023-08-31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A7BA96-D3F5-9F99-0A27-CB6392E37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76E48F-9C71-C9C1-4939-B5829B7FD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17626-4A36-404C-8CBC-28524FACD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164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44914-EFDD-10DA-3514-63353F263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691BC4-C96F-1569-A1A7-41345D6BFC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674DBE-753B-714A-5BC1-4AB63165D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798B-49A0-468B-A778-E468E4557BA5}" type="datetimeFigureOut">
              <a:rPr lang="en-US" smtClean="0"/>
              <a:t>2023-08-31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47091-D900-4C03-1F76-92C2789FA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01FA50-1FEC-4638-2DA8-E9645DC8A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17626-4A36-404C-8CBC-28524FACD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570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D61D17-248F-391C-62A3-AF03C1B37A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3DA255-BD87-954E-A5C4-F178C5AE27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B1FDC2-9F5F-83EA-A7D7-90A0EF49B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798B-49A0-468B-A778-E468E4557BA5}" type="datetimeFigureOut">
              <a:rPr lang="en-US" smtClean="0"/>
              <a:t>2023-08-31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FB20C-1305-04ED-E80C-D81A2B715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A0440-C077-CBA0-1A10-8A4BFDB0B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17626-4A36-404C-8CBC-28524FACD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652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A77459-0549-58F7-6725-4655806C2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BF6BA-BA29-E642-98A8-A29D4862B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AE94A-6C5A-D102-79F9-5484088A8B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C798B-49A0-468B-A778-E468E4557BA5}" type="datetimeFigureOut">
              <a:rPr lang="en-US" smtClean="0"/>
              <a:t>2023-08-31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0E941-BC00-F133-9594-0147B95D1F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4A9844-A143-074C-8956-EAE8C202C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17626-4A36-404C-8CBC-28524FACD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D3A61-5F8D-369C-6813-9F91F26166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6"/>
                </a:solidFill>
              </a:rPr>
              <a:t>TEST UPLOAD PPT FILE</a:t>
            </a:r>
          </a:p>
        </p:txBody>
      </p:sp>
    </p:spTree>
    <p:extLst>
      <p:ext uri="{BB962C8B-B14F-4D97-AF65-F5344CB8AC3E}">
        <p14:creationId xmlns:p14="http://schemas.microsoft.com/office/powerpoint/2010/main" val="2813037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TEST UPLOAD PPT FILE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UPLOAD PPT FILE</dc:title>
  <dc:creator>Ivo Juvito B. Belo</dc:creator>
  <cp:lastModifiedBy>Ivo Juvito B. Belo</cp:lastModifiedBy>
  <cp:revision>1</cp:revision>
  <dcterms:created xsi:type="dcterms:W3CDTF">2023-08-31T03:05:25Z</dcterms:created>
  <dcterms:modified xsi:type="dcterms:W3CDTF">2023-08-31T03:06:15Z</dcterms:modified>
</cp:coreProperties>
</file>